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70" r:id="rId3"/>
    <p:sldId id="271" r:id="rId4"/>
    <p:sldId id="273" r:id="rId5"/>
    <p:sldId id="274" r:id="rId6"/>
    <p:sldId id="276" r:id="rId7"/>
    <p:sldId id="275" r:id="rId8"/>
    <p:sldId id="277" r:id="rId9"/>
  </p:sldIdLst>
  <p:sldSz cx="9144000" cy="6858000" type="screen4x3"/>
  <p:notesSz cx="6815138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28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E1B8D-A77D-4779-B1DA-111AF96C10D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4A571-EF19-46C3-8172-FB924A2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49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Итоги </a:t>
            </a:r>
            <a:r>
              <a:rPr lang="ru-RU" dirty="0" smtClean="0">
                <a:solidFill>
                  <a:schemeClr val="tx1"/>
                </a:solidFill>
              </a:rPr>
              <a:t>участия учителей и учащихся в конкурсах в 2021 году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татьяна\Desktop\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4588768" cy="258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6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Наши достижения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татьяна\Desktop\Новая папка (3)\IMG_20210213_1647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519990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татьяна\Desktop\Новая папка (3)\3 степень Шагарова Мануйлова сош 2 Альметьев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40" y="1881846"/>
            <a:ext cx="4248472" cy="295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45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татьяна\Desktop\Новая папка (3)\IMG-20210822-WA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38" y="2420888"/>
            <a:ext cx="2053847" cy="422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татьяна\Desktop\Новая папка (3)\IMG-20210822-WA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078" y="980728"/>
            <a:ext cx="2406288" cy="494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татьяна\Desktop\Новая папка (3)\IMG-20210822-WA0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399" y="1844824"/>
            <a:ext cx="2234763" cy="459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2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IMG-20211221-WA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2444"/>
            <a:ext cx="2945185" cy="425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\Desktop\дипломы учителей и детей\IMG-20210822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2857229" cy="380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татьяна\Desktop\рабпрограммы ЛН 2020-2021\Фархутдиновой Л.Н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05" y="3068960"/>
            <a:ext cx="2466781" cy="33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77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татьяна\Desktop\флн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24184"/>
            <a:ext cx="2664296" cy="36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татьяна\Desktop\флн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8138"/>
            <a:ext cx="2736304" cy="379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татьяна\Desktop\фл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49042"/>
            <a:ext cx="2664296" cy="369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110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СЮ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64920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8517"/>
            <a:ext cx="3672408" cy="507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07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татьяна\Desktop\13317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525"/>
            <a:ext cx="2952328" cy="49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тьяна\Desktop\1313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7647"/>
            <a:ext cx="2636934" cy="439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татьяна\Desktop\13061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814" y="2852936"/>
            <a:ext cx="2779306" cy="463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76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418111" cy="473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татьяна\Desktop\кучербае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3935"/>
            <a:ext cx="3374147" cy="467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661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rgbClr val="000000"/>
      </a:dk1>
      <a:lt1>
        <a:srgbClr val="00B0F0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97</TotalTime>
  <Words>2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   Итоги участия учителей и учащихся в конкурсах в 2021 году</vt:lpstr>
      <vt:lpstr>Наши достижения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 образование в школе. Пути повышения мотивации к изучению татарского языка и литературы у школьников.  Итоги Года родных языков  и народного единства.</dc:title>
  <dc:creator>Лилия</dc:creator>
  <cp:lastModifiedBy>татьяна</cp:lastModifiedBy>
  <cp:revision>14</cp:revision>
  <cp:lastPrinted>2021-12-29T08:14:04Z</cp:lastPrinted>
  <dcterms:created xsi:type="dcterms:W3CDTF">2021-12-14T09:48:08Z</dcterms:created>
  <dcterms:modified xsi:type="dcterms:W3CDTF">2022-02-04T08:39:11Z</dcterms:modified>
</cp:coreProperties>
</file>